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50" d="100"/>
          <a:sy n="150" d="100"/>
        </p:scale>
        <p:origin x="-492" y="-13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image" Target="../media/image4.png"/><Relationship Id="rId20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2.png"/><Relationship Id="rId18" Type="http://schemas.openxmlformats.org/officeDocument/2006/relationships/image" Target="../media/image1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API Django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View Set Classes</a:t>
            </a:r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Set Class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 Of </a:t>
            </a:r>
            <a:r>
              <a:rPr lang="en-US" dirty="0" err="1" smtClean="0"/>
              <a:t>ViewSet</a:t>
            </a:r>
            <a:r>
              <a:rPr lang="en-US" dirty="0" smtClean="0"/>
              <a:t> Class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322" y="2058988"/>
            <a:ext cx="7459132" cy="4195762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 Defining: dynamic routing is a pros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77750" y="2052638"/>
            <a:ext cx="7598275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List, retrieve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215" y="2052955"/>
            <a:ext cx="7458075" cy="4195445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116</Words>
  <Application>WPS Presentation</Application>
  <PresentationFormat>Widescreen</PresentationFormat>
  <Paragraphs>12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Arial</vt:lpstr>
      <vt:lpstr>SimSun</vt:lpstr>
      <vt:lpstr>Wingdings</vt:lpstr>
      <vt:lpstr>Wingdings 3</vt:lpstr>
      <vt:lpstr>Arial</vt:lpstr>
      <vt:lpstr>Century Gothic</vt:lpstr>
      <vt:lpstr>Microsoft YaHei</vt:lpstr>
      <vt:lpstr>Arial Unicode MS</vt:lpstr>
      <vt:lpstr>Calibri</vt:lpstr>
      <vt:lpstr>Ion</vt:lpstr>
      <vt:lpstr>API Django</vt:lpstr>
      <vt:lpstr>View Set Class</vt:lpstr>
      <vt:lpstr>Use Of ViewSet Class</vt:lpstr>
      <vt:lpstr>PowerPoint 演示文稿</vt:lpstr>
      <vt:lpstr>Router Defining: dynamic routing is a pros</vt:lpstr>
      <vt:lpstr>PowerPoint 演示文稿</vt:lpstr>
      <vt:lpstr>List, retrieve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API Django</dc:title>
  <dc:creator>Laxman</dc:creator>
  <cp:lastModifiedBy>Laxman</cp:lastModifiedBy>
  <cp:revision>10</cp:revision>
  <dcterms:created xsi:type="dcterms:W3CDTF">2023-12-12T04:12:00Z</dcterms:created>
  <dcterms:modified xsi:type="dcterms:W3CDTF">2024-03-13T11:18:40Z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942C9E3F9A124F3BB43C515862DDB720_12</vt:lpwstr>
  </property>
  <property fmtid="{D5CDD505-2E9C-101B-9397-08002B2CF9AE}" pid="3" name="KSOProductBuildVer">
    <vt:lpwstr>1033-12.2.0.13489</vt:lpwstr>
  </property>
</Properties>
</file>

<file path=docProps/thumbnail.jpeg>
</file>